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78" r:id="rId3"/>
    <p:sldId id="271" r:id="rId4"/>
    <p:sldId id="272" r:id="rId5"/>
    <p:sldId id="273" r:id="rId6"/>
    <p:sldId id="276" r:id="rId7"/>
    <p:sldId id="275" r:id="rId8"/>
    <p:sldId id="274" r:id="rId9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95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1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24/8/2016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24/8/2016</a:t>
            </a:r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Click to edit Master text styles</a:t>
            </a:r>
          </a:p>
          <a:p>
            <a:pPr lvl="1" rtl="0"/>
            <a:r>
              <a:t>Second level</a:t>
            </a:r>
          </a:p>
          <a:p>
            <a:pPr lvl="2" rtl="0"/>
            <a:r>
              <a:t>Third level</a:t>
            </a:r>
          </a:p>
          <a:p>
            <a:pPr lvl="3" rtl="0"/>
            <a:r>
              <a:t>Fourth level</a:t>
            </a:r>
          </a:p>
          <a:p>
            <a:pPr lvl="4" rtl="0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>
              <a:defRPr sz="5400"/>
            </a:lvl1pPr>
          </a:lstStyle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>
              <a:defRPr sz="24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en-US"/>
              <a:t>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/>
              <a:t>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24/8/2016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0" y="2029774"/>
            <a:ext cx="6858002" cy="1828800"/>
          </a:xfrm>
        </p:spPr>
        <p:txBody>
          <a:bodyPr rtlCol="0"/>
          <a:lstStyle/>
          <a:p>
            <a:pPr algn="r" rtl="0"/>
            <a:r>
              <a:rPr lang="en-GB" dirty="0"/>
              <a:t>Vision Broad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9855" y="3733800"/>
            <a:ext cx="7903757" cy="914400"/>
          </a:xfrm>
        </p:spPr>
        <p:txBody>
          <a:bodyPr rtlCol="0"/>
          <a:lstStyle/>
          <a:p>
            <a:pPr algn="r" rtl="0"/>
            <a:r>
              <a:rPr lang="en-GB" dirty="0"/>
              <a:t>The Creative Arts Lounge </a:t>
            </a:r>
          </a:p>
          <a:p>
            <a:pPr algn="r" rtl="0"/>
            <a:r>
              <a:rPr lang="en-GB" dirty="0"/>
              <a:t>and Media </a:t>
            </a:r>
            <a:r>
              <a:rPr lang="en-GB" dirty="0" err="1"/>
              <a:t>Center</a:t>
            </a:r>
            <a:r>
              <a:rPr lang="en-GB" dirty="0"/>
              <a:t>, LTD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What is a Vision Board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n-US" dirty="0"/>
              <a:t>A short term step ladder to get to specific goal</a:t>
            </a:r>
          </a:p>
          <a:p>
            <a:pPr lvl="1"/>
            <a:r>
              <a:rPr lang="en-US" dirty="0"/>
              <a:t>6 months to a year</a:t>
            </a:r>
          </a:p>
          <a:p>
            <a:pPr lvl="1"/>
            <a:r>
              <a:rPr lang="en-US" dirty="0"/>
              <a:t>Helps with visualization and training your mind</a:t>
            </a:r>
          </a:p>
          <a:p>
            <a:pPr lvl="1"/>
            <a:r>
              <a:rPr lang="en-US" dirty="0"/>
              <a:t>Often confused with Dream Board</a:t>
            </a:r>
          </a:p>
          <a:p>
            <a:pPr lvl="2"/>
            <a:r>
              <a:rPr lang="en-US" dirty="0"/>
              <a:t>Long term vs Short Term</a:t>
            </a:r>
            <a:endParaRPr dirty="0"/>
          </a:p>
          <a:p>
            <a:pPr rtl="0"/>
            <a:r>
              <a:rPr lang="en-US" dirty="0"/>
              <a:t>Set realistic goals</a:t>
            </a:r>
            <a:endParaRPr dirty="0"/>
          </a:p>
          <a:p>
            <a:r>
              <a:rPr lang="en-US" dirty="0"/>
              <a:t>Visualization of your dreams</a:t>
            </a:r>
          </a:p>
          <a:p>
            <a:pPr lvl="1"/>
            <a:r>
              <a:rPr lang="en-US" dirty="0"/>
              <a:t>Actions, showing you doing your dream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285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/>
              <a:t>What is your intent?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n-US" dirty="0"/>
              <a:t>If you can so anything you want what would that be?</a:t>
            </a:r>
          </a:p>
          <a:p>
            <a:r>
              <a:rPr lang="en-US" dirty="0"/>
              <a:t>Write it out</a:t>
            </a:r>
          </a:p>
          <a:p>
            <a:pPr lvl="1"/>
            <a:r>
              <a:rPr lang="en-US" dirty="0"/>
              <a:t>Circle/Square of your life</a:t>
            </a:r>
          </a:p>
          <a:p>
            <a:pPr lvl="2" fontAlgn="base"/>
            <a:r>
              <a:rPr lang="en-US" dirty="0"/>
              <a:t>Create an overall theme</a:t>
            </a:r>
          </a:p>
          <a:p>
            <a:pPr lvl="3" fontAlgn="base"/>
            <a:r>
              <a:rPr lang="en-US" dirty="0"/>
              <a:t>What is the most important to you</a:t>
            </a:r>
          </a:p>
          <a:p>
            <a:pPr lvl="2" fontAlgn="base"/>
            <a:r>
              <a:rPr lang="en-US" dirty="0"/>
              <a:t>Write down your ideas &amp; doubts</a:t>
            </a:r>
          </a:p>
          <a:p>
            <a:pPr lvl="3" fontAlgn="base"/>
            <a:r>
              <a:rPr lang="en-US" dirty="0"/>
              <a:t>Get all of it out of your head</a:t>
            </a:r>
          </a:p>
          <a:p>
            <a:pPr lvl="3" fontAlgn="base"/>
            <a:r>
              <a:rPr lang="en-US" dirty="0"/>
              <a:t>You can change what you write</a:t>
            </a:r>
          </a:p>
          <a:p>
            <a:pPr lvl="2" fontAlgn="base"/>
            <a:r>
              <a:rPr lang="en-US" dirty="0"/>
              <a:t>Put them down in categories</a:t>
            </a:r>
          </a:p>
          <a:p>
            <a:pPr lvl="3" fontAlgn="base"/>
            <a:r>
              <a:rPr lang="en-US" dirty="0"/>
              <a:t>Wealth, Relationships, Career/Education, Reputation, Health, Hobbies, Spirituals, Love, Travel, etc.</a:t>
            </a:r>
          </a:p>
          <a:p>
            <a:pPr lvl="1" fontAlgn="base"/>
            <a:endParaRPr lang="en-US" dirty="0"/>
          </a:p>
          <a:p>
            <a:pPr lvl="1" fontAlgn="base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114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/>
              <a:t>Create your work space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n-US" dirty="0"/>
              <a:t>Set a comfortable mood</a:t>
            </a:r>
          </a:p>
          <a:p>
            <a:pPr lvl="1"/>
            <a:r>
              <a:rPr lang="en-US" dirty="0"/>
              <a:t>Mood, smells, room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078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/>
              <a:t>Creating your vision board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n-US" dirty="0"/>
              <a:t>Draw an image of yourself</a:t>
            </a:r>
          </a:p>
          <a:p>
            <a:r>
              <a:rPr lang="en-US" dirty="0"/>
              <a:t>Search, cutout, and organize image clippings of your vision</a:t>
            </a:r>
          </a:p>
          <a:p>
            <a:pPr lvl="1"/>
            <a:r>
              <a:rPr lang="en-US" dirty="0"/>
              <a:t>Do not use celebs</a:t>
            </a:r>
          </a:p>
          <a:p>
            <a:pPr lvl="1"/>
            <a:r>
              <a:rPr lang="en-US" dirty="0"/>
              <a:t>Build around you. </a:t>
            </a:r>
          </a:p>
          <a:p>
            <a:r>
              <a:rPr lang="en-US" dirty="0"/>
              <a:t>Sort out your cutouts in categories</a:t>
            </a:r>
          </a:p>
          <a:p>
            <a:pPr lvl="1"/>
            <a:r>
              <a:rPr lang="en-US" dirty="0"/>
              <a:t>Left</a:t>
            </a:r>
          </a:p>
          <a:p>
            <a:pPr lvl="2"/>
            <a:r>
              <a:rPr lang="en-US" dirty="0"/>
              <a:t>Technological</a:t>
            </a:r>
          </a:p>
          <a:p>
            <a:pPr lvl="1"/>
            <a:r>
              <a:rPr lang="en-US" dirty="0"/>
              <a:t>Right</a:t>
            </a:r>
          </a:p>
          <a:p>
            <a:pPr lvl="2"/>
            <a:r>
              <a:rPr lang="en-US" dirty="0"/>
              <a:t>Emotions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355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/>
              <a:t>Creating your vision board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n-US" dirty="0"/>
              <a:t>Draw an image of yourself</a:t>
            </a:r>
          </a:p>
          <a:p>
            <a:r>
              <a:rPr lang="en-US" dirty="0"/>
              <a:t>Search, cutout, and organize image clippings of your vision</a:t>
            </a:r>
          </a:p>
          <a:p>
            <a:pPr lvl="1"/>
            <a:r>
              <a:rPr lang="en-US" dirty="0"/>
              <a:t>Do not use celebs</a:t>
            </a:r>
          </a:p>
          <a:p>
            <a:pPr lvl="1"/>
            <a:r>
              <a:rPr lang="en-US" dirty="0"/>
              <a:t>Build around you. </a:t>
            </a:r>
          </a:p>
          <a:p>
            <a:r>
              <a:rPr lang="en-US" dirty="0"/>
              <a:t>Sort out your cutouts in categories</a:t>
            </a:r>
          </a:p>
          <a:p>
            <a:pPr lvl="1"/>
            <a:r>
              <a:rPr lang="en-US" dirty="0"/>
              <a:t>Left</a:t>
            </a:r>
          </a:p>
          <a:p>
            <a:pPr lvl="2"/>
            <a:r>
              <a:rPr lang="en-US" dirty="0"/>
              <a:t>Technological</a:t>
            </a:r>
          </a:p>
          <a:p>
            <a:pPr lvl="1"/>
            <a:r>
              <a:rPr lang="en-US" dirty="0"/>
              <a:t>Right</a:t>
            </a:r>
          </a:p>
          <a:p>
            <a:pPr lvl="2"/>
            <a:r>
              <a:rPr lang="en-US" dirty="0"/>
              <a:t>Emotions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57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/>
              <a:t>Present your vision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1"/>
            <a:r>
              <a:rPr lang="en-US" dirty="0"/>
              <a:t>Questions</a:t>
            </a:r>
            <a:r>
              <a:rPr lang="en-US"/>
              <a:t>/Answers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88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/>
              <a:t>Action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n-US" dirty="0"/>
              <a:t>Hang it up next to your bed</a:t>
            </a:r>
          </a:p>
          <a:p>
            <a:pPr lvl="1"/>
            <a:r>
              <a:rPr lang="en-US" dirty="0"/>
              <a:t>You see it when you wake up and when you go to sleep</a:t>
            </a:r>
          </a:p>
          <a:p>
            <a:r>
              <a:rPr lang="en-US" dirty="0"/>
              <a:t>Hang it at eye level</a:t>
            </a:r>
          </a:p>
          <a:p>
            <a:pPr lvl="1"/>
            <a:r>
              <a:rPr lang="en-US" dirty="0"/>
              <a:t>Helps reinforce that you are on the same level at them</a:t>
            </a:r>
          </a:p>
          <a:p>
            <a:r>
              <a:rPr lang="en-US" dirty="0"/>
              <a:t>Look at your vision board and say “I Want It!”</a:t>
            </a:r>
          </a:p>
          <a:p>
            <a:pPr lvl="1"/>
            <a:r>
              <a:rPr lang="en-US" dirty="0"/>
              <a:t>Believe what you say against your current situation</a:t>
            </a:r>
          </a:p>
          <a:p>
            <a:r>
              <a:rPr lang="en-US" dirty="0"/>
              <a:t>Publicize your accomplishments on social media</a:t>
            </a:r>
          </a:p>
          <a:p>
            <a:pPr lvl="1"/>
            <a:r>
              <a:rPr lang="en-US" dirty="0"/>
              <a:t>Here is my goal. Here is me completing it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832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Nature Illustration 16x9</Template>
  <TotalTime>230</TotalTime>
  <Words>314</Words>
  <Application>Microsoft Macintosh PowerPoint</Application>
  <PresentationFormat>Widescreen</PresentationFormat>
  <Paragraphs>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Segoe Print</vt:lpstr>
      <vt:lpstr>Nature Illustration 16x9</vt:lpstr>
      <vt:lpstr>Vision Broad</vt:lpstr>
      <vt:lpstr>What is a Vision Board</vt:lpstr>
      <vt:lpstr>What is your intent?</vt:lpstr>
      <vt:lpstr>Create your work space</vt:lpstr>
      <vt:lpstr>Creating your vision board</vt:lpstr>
      <vt:lpstr>Creating your vision board</vt:lpstr>
      <vt:lpstr>Present your vision</vt:lpstr>
      <vt:lpstr>Action</vt:lpstr>
    </vt:vector>
  </TitlesOfParts>
  <Company/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Broad</dc:title>
  <dc:creator>Wesley Brown</dc:creator>
  <cp:lastModifiedBy>Wesley Brown</cp:lastModifiedBy>
  <cp:revision>13</cp:revision>
  <dcterms:created xsi:type="dcterms:W3CDTF">2018-02-03T03:26:32Z</dcterms:created>
  <dcterms:modified xsi:type="dcterms:W3CDTF">2018-02-10T02:30:47Z</dcterms:modified>
</cp:coreProperties>
</file>