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7" r:id="rId2"/>
    <p:sldId id="258" r:id="rId3"/>
    <p:sldId id="281" r:id="rId4"/>
    <p:sldId id="279" r:id="rId5"/>
    <p:sldId id="280" r:id="rId6"/>
    <p:sldId id="282" r:id="rId7"/>
    <p:sldId id="283" r:id="rId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Click to edit Master text styles</a:t>
            </a:r>
          </a:p>
          <a:p>
            <a:pPr lvl="1" rtl="0"/>
            <a:r>
              <a:t>Second level</a:t>
            </a:r>
          </a:p>
          <a:p>
            <a:pPr lvl="2" rtl="0"/>
            <a:r>
              <a:t>Third level</a:t>
            </a:r>
          </a:p>
          <a:p>
            <a:pPr lvl="3" rtl="0"/>
            <a:r>
              <a:t>Fourth level</a:t>
            </a:r>
          </a:p>
          <a:p>
            <a:pPr lvl="4" rtl="0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24/8/2016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ea.com/ms/en_CA/the_ikea_story/working_at_ikea/our_vision.html" TargetMode="External"/><Relationship Id="rId2" Type="http://schemas.openxmlformats.org/officeDocument/2006/relationships/hyperlink" Target="https://www.amazon.com/Careers-Homepage/b?ie=UTF8&amp;node=23936401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0" y="1905000"/>
            <a:ext cx="6858002" cy="1828800"/>
          </a:xfrm>
        </p:spPr>
        <p:txBody>
          <a:bodyPr rtlCol="0"/>
          <a:lstStyle/>
          <a:p>
            <a:pPr algn="r" rtl="0"/>
            <a:r>
              <a:rPr lang="en-GB" dirty="0"/>
              <a:t>Mission, Vision &amp; Biography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9855" y="3733800"/>
            <a:ext cx="7903757" cy="914400"/>
          </a:xfrm>
        </p:spPr>
        <p:txBody>
          <a:bodyPr rtlCol="0"/>
          <a:lstStyle/>
          <a:p>
            <a:pPr algn="r" rtl="0"/>
            <a:r>
              <a:rPr lang="en-GB" dirty="0"/>
              <a:t>The Creative Arts Lounge </a:t>
            </a:r>
          </a:p>
          <a:p>
            <a:pPr algn="r" rtl="0"/>
            <a:r>
              <a:rPr lang="en-GB" dirty="0"/>
              <a:t>and Media </a:t>
            </a:r>
            <a:r>
              <a:rPr lang="en-GB" dirty="0" err="1"/>
              <a:t>Center</a:t>
            </a:r>
            <a:r>
              <a:rPr lang="en-GB" dirty="0"/>
              <a:t>, LTD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79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Mission Statement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r>
              <a:rPr lang="en-US" dirty="0"/>
              <a:t>Purpose and primary objectives</a:t>
            </a:r>
          </a:p>
          <a:p>
            <a:r>
              <a:rPr lang="en-US" dirty="0"/>
              <a:t>Present Tense</a:t>
            </a:r>
          </a:p>
          <a:p>
            <a:r>
              <a:rPr lang="en-US" dirty="0"/>
              <a:t>Keep it simple with meaning</a:t>
            </a:r>
          </a:p>
          <a:p>
            <a:pPr lvl="1"/>
            <a:r>
              <a:rPr lang="en-US" dirty="0"/>
              <a:t>Concrete language</a:t>
            </a:r>
          </a:p>
          <a:p>
            <a:r>
              <a:rPr lang="en-US" dirty="0"/>
              <a:t>Why </a:t>
            </a:r>
          </a:p>
          <a:p>
            <a:pPr lvl="1"/>
            <a:r>
              <a:rPr lang="en-US" dirty="0"/>
              <a:t>Do You Exist</a:t>
            </a:r>
          </a:p>
          <a:p>
            <a:pPr lvl="1"/>
            <a:r>
              <a:rPr lang="en-US" dirty="0"/>
              <a:t>Why do you cant</a:t>
            </a:r>
          </a:p>
          <a:p>
            <a:r>
              <a:rPr lang="en-US" dirty="0"/>
              <a:t>What's its Not</a:t>
            </a:r>
          </a:p>
          <a:p>
            <a:pPr lvl="1"/>
            <a:r>
              <a:rPr lang="en-US" dirty="0"/>
              <a:t>Profit is not a mission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Mission Statement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r>
              <a:rPr lang="en-US" b="1" dirty="0"/>
              <a:t>TED</a:t>
            </a:r>
            <a:r>
              <a:rPr lang="en-US" dirty="0"/>
              <a:t>: Spreading Ideas</a:t>
            </a:r>
          </a:p>
          <a:p>
            <a:r>
              <a:rPr lang="en-US" b="1" dirty="0"/>
              <a:t>The Humane Society</a:t>
            </a:r>
            <a:r>
              <a:rPr lang="en-US" dirty="0"/>
              <a:t>: Celebrating Animals, Confronting Cruelty.</a:t>
            </a:r>
          </a:p>
          <a:p>
            <a:r>
              <a:rPr lang="en-US" b="1" dirty="0"/>
              <a:t>Monterey Bay Aquarium</a:t>
            </a:r>
            <a:r>
              <a:rPr lang="en-US" dirty="0"/>
              <a:t>: To inspire conservation of the oceans. </a:t>
            </a:r>
          </a:p>
          <a:p>
            <a:r>
              <a:rPr lang="en-US" b="1" dirty="0"/>
              <a:t>Wounded Warrior Project</a:t>
            </a:r>
            <a:r>
              <a:rPr lang="en-US" dirty="0"/>
              <a:t>: To honor and empower wounded warriors.</a:t>
            </a:r>
          </a:p>
          <a:p>
            <a:r>
              <a:rPr lang="en-US" b="1" dirty="0"/>
              <a:t>Best Friends Animal Society</a:t>
            </a:r>
            <a:r>
              <a:rPr lang="en-US" dirty="0"/>
              <a:t>: A better world through kindness to animals.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726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Vision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Focus on its goals</a:t>
            </a:r>
          </a:p>
          <a:p>
            <a:r>
              <a:rPr lang="en-US" b="1" u="sng" dirty="0">
                <a:hlinkClick r:id="rId2"/>
              </a:rPr>
              <a:t>Amazon</a:t>
            </a:r>
            <a:r>
              <a:rPr lang="en-US" dirty="0"/>
              <a:t> (online retail) – "Our vision is to be earth's most customer-centric company where customers can find and discover anything they might want to buy online… at the lowest possible prices."</a:t>
            </a:r>
          </a:p>
          <a:p>
            <a:r>
              <a:rPr lang="en-US" b="1" dirty="0">
                <a:hlinkClick r:id="rId3"/>
              </a:rPr>
              <a:t>Ikea</a:t>
            </a:r>
            <a:r>
              <a:rPr lang="en-US" dirty="0"/>
              <a:t> (retail) – "To create a better everyday life for the many people.” (bad)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693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Action Plan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What do you need to do to get there</a:t>
            </a:r>
          </a:p>
          <a:p>
            <a:pPr lvl="1"/>
            <a:r>
              <a:rPr lang="en-US" dirty="0"/>
              <a:t>Action Plan (strategy)	</a:t>
            </a:r>
          </a:p>
          <a:p>
            <a:pPr lvl="1"/>
            <a:r>
              <a:rPr lang="en-US" dirty="0"/>
              <a:t>Several vision broads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621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Company Bio (1 to 5 words)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What type of company?</a:t>
            </a:r>
          </a:p>
          <a:p>
            <a:pPr lvl="1"/>
            <a:r>
              <a:rPr lang="en-US" dirty="0"/>
              <a:t>Nonprofit, Event, Production, Institution</a:t>
            </a:r>
          </a:p>
          <a:p>
            <a:r>
              <a:rPr lang="en-US" dirty="0"/>
              <a:t>What problem are you solving?</a:t>
            </a:r>
          </a:p>
          <a:p>
            <a:pPr lvl="1"/>
            <a:r>
              <a:rPr lang="en-US" dirty="0"/>
              <a:t>Lack of clean drinking water</a:t>
            </a:r>
          </a:p>
          <a:p>
            <a:r>
              <a:rPr lang="en-US" dirty="0"/>
              <a:t>Describe your work</a:t>
            </a:r>
          </a:p>
          <a:p>
            <a:pPr lvl="1"/>
            <a:r>
              <a:rPr lang="en-US" dirty="0"/>
              <a:t>Provide clean drinking water</a:t>
            </a:r>
          </a:p>
          <a:p>
            <a:r>
              <a:rPr lang="en-US" dirty="0"/>
              <a:t>Who Will is help?</a:t>
            </a:r>
          </a:p>
          <a:p>
            <a:pPr lvl="1"/>
            <a:r>
              <a:rPr lang="en-US" dirty="0"/>
              <a:t>People without access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21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Company Bio (1 to 5 words)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Where will it be located</a:t>
            </a:r>
          </a:p>
          <a:p>
            <a:pPr lvl="1"/>
            <a:r>
              <a:rPr lang="en-US" dirty="0"/>
              <a:t>Under developed countries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657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Illustration 16x9</Template>
  <TotalTime>253</TotalTime>
  <Words>174</Words>
  <Application>Microsoft Macintosh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Segoe Print</vt:lpstr>
      <vt:lpstr>Nature Illustration 16x9</vt:lpstr>
      <vt:lpstr>Mission, Vision &amp; Biography</vt:lpstr>
      <vt:lpstr>What is a Mission Statement</vt:lpstr>
      <vt:lpstr>What is a Mission Statement</vt:lpstr>
      <vt:lpstr>What is a Vision</vt:lpstr>
      <vt:lpstr>What is a Action Plan</vt:lpstr>
      <vt:lpstr>What is a Company Bio (1 to 5 words)</vt:lpstr>
      <vt:lpstr>What is a Company Bio (1 to 5 words)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Broad</dc:title>
  <dc:creator>Wesley Brown</dc:creator>
  <cp:lastModifiedBy>Wesley Brown</cp:lastModifiedBy>
  <cp:revision>14</cp:revision>
  <dcterms:created xsi:type="dcterms:W3CDTF">2018-02-03T03:26:32Z</dcterms:created>
  <dcterms:modified xsi:type="dcterms:W3CDTF">2018-02-10T02:52:47Z</dcterms:modified>
</cp:coreProperties>
</file>